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10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2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170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64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3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92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66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05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74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98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89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5/24/2021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srgbClr val="465962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6596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60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Какие темы семинаров были для Вас актуальны для рассмотрения в этом учебном году?</a:t>
            </a:r>
          </a:p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  Какие темы семинаров Вы бы рекомендовали включить в план проведения семинаров на следующий учебный год?</a:t>
            </a:r>
          </a:p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Какой формат для Вас более удобный: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дистанционный? Очный? 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Оцените по 5-ти бальной шкале уровень 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и качество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проведенных семинаров в этом году для  молодых учителей, классных руководителей  и педагогов-психологов.</a:t>
            </a:r>
          </a:p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Ваши пожелания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для нас. Помогите нам стать лучше!</a:t>
            </a:r>
            <a:endParaRPr lang="ru-RU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24531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8">
      <a:dk1>
        <a:srgbClr val="465962"/>
      </a:dk1>
      <a:lt1>
        <a:srgbClr val="FFFFFF"/>
      </a:lt1>
      <a:dk2>
        <a:srgbClr val="465962"/>
      </a:dk2>
      <a:lt2>
        <a:srgbClr val="363636"/>
      </a:lt2>
      <a:accent1>
        <a:srgbClr val="588824"/>
      </a:accent1>
      <a:accent2>
        <a:srgbClr val="72AF2F"/>
      </a:accent2>
      <a:accent3>
        <a:srgbClr val="92D050"/>
      </a:accent3>
      <a:accent4>
        <a:srgbClr val="ACE226"/>
      </a:accent4>
      <a:accent5>
        <a:srgbClr val="C5EB39"/>
      </a:accent5>
      <a:accent6>
        <a:srgbClr val="72AF2F"/>
      </a:accent6>
      <a:hlink>
        <a:srgbClr val="898889"/>
      </a:hlink>
      <a:folHlink>
        <a:srgbClr val="D8D8D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3</cp:revision>
  <dcterms:created xsi:type="dcterms:W3CDTF">2021-05-24T10:15:12Z</dcterms:created>
  <dcterms:modified xsi:type="dcterms:W3CDTF">2021-05-24T10:19:37Z</dcterms:modified>
</cp:coreProperties>
</file>